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78" r:id="rId5"/>
    <p:sldId id="261" r:id="rId6"/>
    <p:sldId id="263" r:id="rId7"/>
    <p:sldId id="264" r:id="rId8"/>
    <p:sldId id="265" r:id="rId9"/>
    <p:sldId id="266" r:id="rId10"/>
    <p:sldId id="271" r:id="rId11"/>
    <p:sldId id="272" r:id="rId12"/>
    <p:sldId id="268" r:id="rId13"/>
    <p:sldId id="270" r:id="rId14"/>
    <p:sldId id="273" r:id="rId15"/>
    <p:sldId id="274" r:id="rId16"/>
    <p:sldId id="275" r:id="rId17"/>
    <p:sldId id="276" r:id="rId18"/>
    <p:sldId id="27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67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26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150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6216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740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9544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816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3647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52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54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47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33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163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02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62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00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0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6FC862F-B1D0-4E47-819B-13A959A0862B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2C80A70-5CF9-4484-B4C1-5E25EA52C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141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DDEE7-69F7-5D02-5263-67419E5DD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510363"/>
            <a:ext cx="8001000" cy="935665"/>
          </a:xfrm>
        </p:spPr>
        <p:txBody>
          <a:bodyPr/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τεσεκ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λεμεσου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5A24B-2877-7060-83C5-C4630DEE5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1759886"/>
            <a:ext cx="10426811" cy="1947333"/>
          </a:xfrm>
        </p:spPr>
        <p:txBody>
          <a:bodyPr>
            <a:normAutofit/>
          </a:bodyPr>
          <a:lstStyle/>
          <a:p>
            <a:r>
              <a:rPr lang="el-G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‘Καλές πρακτικές στην διαχείριση σχεδίων’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–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Σεβάκ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Βοσκεριτσιάν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εκπαιδευτής Μηχ. Οχημάτων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Συντονιστής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Εύρωπαϊκών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Προγραμμάτων Ά ΤΕΣΕΚ Λεμεσού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1B28F6-AFD7-FC05-8F87-E5895F4A6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2827" y="4401879"/>
            <a:ext cx="2261869" cy="22458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4FEF75-3BE5-17C9-7CCF-0CF681181E69}"/>
              </a:ext>
            </a:extLst>
          </p:cNvPr>
          <p:cNvSpPr txBox="1"/>
          <p:nvPr/>
        </p:nvSpPr>
        <p:spPr>
          <a:xfrm>
            <a:off x="978196" y="5524820"/>
            <a:ext cx="29239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30/06/2025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405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2629C-3149-833C-BF77-129B1039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245" y="0"/>
            <a:ext cx="9746328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ΑΔΕΙΑ ΑΠΟΥΣΙΑΣ ΕΚΠΑΙΔΕΥΤΙΚΩΝ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88AFF-CB4B-E1CB-6BF8-7717BC2B8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961" y="1270590"/>
            <a:ext cx="8534400" cy="3615267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Αίτηση για άδεια απουσίας μέσω του Συστήματος Εκπαιδευτικού Προγραμματισμού (ΣΕΠ) τουλάχιστον 30 μέρες πριν.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Έγκριση προγράμματος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αναπληρώσεων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κινητικότητας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Εγκρίνετε από τον/την Διευθυντή/Διευθύντρια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Εγκρίνετε από τον/την Επιθεωρητή/Επιθεωρήτρια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523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6FC02-B9B3-9C99-A386-8B07FDF4D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040" y="0"/>
            <a:ext cx="9958979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ΣΥΛΛΟΓΗ ΠΡΟΣΩΠΙΚΩΝ ΣΤΟΙΧΕΙΩΝ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B337C-99C4-CF93-051D-8104E5229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049" y="4359151"/>
            <a:ext cx="8534400" cy="1065816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Καταχώρηση όλων των συμμετεχόντων στο 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Beneficiary Module.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91736-DD6B-4330-415B-D1BDEDA49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679249"/>
            <a:ext cx="12192000" cy="201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95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15447-8FC3-C851-9DAD-EAA5F759C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5150" y="-163625"/>
            <a:ext cx="6949966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ΥΠΟΓΡΑΦΗ ΣΥΜΒΟΛΑΙΩΝ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E0727-47A8-323E-906E-AEE5C4ECF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798" y="1249227"/>
            <a:ext cx="9852654" cy="4949554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Grant Agreement</a:t>
            </a:r>
            <a:endParaRPr lang="el-GR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του σχολείου και του συμμετέχοντα</a:t>
            </a:r>
            <a:endParaRPr lang="en-GB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Pre-mobility </a:t>
            </a:r>
          </a:p>
          <a:p>
            <a:pPr marL="0" indent="0">
              <a:buNone/>
            </a:pPr>
            <a:r>
              <a:rPr lang="el-GR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του σχολείου, του συμμετέχοντα και του οργανισμού</a:t>
            </a:r>
            <a:endParaRPr lang="en-GB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Post-mobility </a:t>
            </a:r>
          </a:p>
          <a:p>
            <a:pPr marL="0" indent="0">
              <a:buNone/>
            </a:pPr>
            <a:r>
              <a:rPr lang="el-GR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του σχολείου, του συμμετέχοντα και του οργανισμού</a:t>
            </a:r>
          </a:p>
          <a:p>
            <a:pPr marL="0" indent="0">
              <a:buNone/>
            </a:pPr>
            <a:endParaRPr lang="el-GR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Ιδιωτικό συμβόλαιο με τους οργανισμούς</a:t>
            </a:r>
            <a:endParaRPr lang="en-GB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Hosting organisation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organisation </a:t>
            </a:r>
            <a:r>
              <a:rPr lang="el-GR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υπάρχε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650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8E97A-AAF3-0D95-B7E3-31DDDB351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-67734"/>
            <a:ext cx="8534400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ΤΑΞΙΔΙΩΤΙΚΑ ΕΓΓΡΑΦΑ/ΑΣΦΑΛΕΙΑ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FD016-09A7-499D-3004-3B2E6DFA2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0901" y="1439333"/>
            <a:ext cx="9842020" cy="4587948"/>
          </a:xfrm>
        </p:spPr>
        <p:txBody>
          <a:bodyPr>
            <a:normAutofit fontScale="85000" lnSpcReduction="20000"/>
          </a:bodyPr>
          <a:lstStyle/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Ταυτότητα</a:t>
            </a: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Διαβατήριο</a:t>
            </a: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</a:t>
            </a: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Θεώρηση Εισόδου (βίζα)</a:t>
            </a: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Ευρωπαϊκή Κάρτα Νοσηλείας</a:t>
            </a:r>
          </a:p>
          <a:p>
            <a:pPr marL="0" indent="0">
              <a:buNone/>
            </a:pPr>
            <a:endParaRPr lang="el-GR" sz="3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Εισιτήρια</a:t>
            </a: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Ιδιωτική Ασφάλεια</a:t>
            </a:r>
          </a:p>
          <a:p>
            <a:r>
              <a:rPr lang="el-G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Κατάλογος μαθητών/μαθητριών με συνοδούς εκπαιδευτικούς</a:t>
            </a:r>
          </a:p>
          <a:p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85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D4CF6-4B86-8823-6BE4-B943490CD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165" y="316418"/>
            <a:ext cx="9895183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ΣΥΝΑΝΤΗΣΗ ΜΕ ΓΟΝΕΙΣ/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κηδεμονεσ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066C7-216B-DB46-0E17-BBE23D4B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165" y="1927151"/>
            <a:ext cx="8534400" cy="2472070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Απογευματινή συνάντηση με τους γονείς/κηδεμόνες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του προγράμματος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Απορίες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696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5BD67-33B8-3519-83A5-08B28ACB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064" y="117351"/>
            <a:ext cx="10511872" cy="1507067"/>
          </a:xfrm>
        </p:spPr>
        <p:txBody>
          <a:bodyPr>
            <a:normAutofit/>
          </a:bodyPr>
          <a:lstStyle/>
          <a:p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Κατα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την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διαρκεια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κινητικοτητασ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0842-2B52-0FFD-6DF5-5C566551D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8" y="1731925"/>
            <a:ext cx="9427351" cy="3615267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Πιστή υλοποίηση όλων των δραστηριοτήτων σύμφωνα με το πρόγραμμα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Διαρκής έλεγχος και αξιολόγηση των δραστηριοτήτων 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Τήρηση ημερολογίου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Οικονομική διαχείριση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Υπογραφή συμβολαίων και απονομή πιστοποιητικών από τον οργανισμό υποδοχής </a:t>
            </a:r>
          </a:p>
          <a:p>
            <a:endParaRPr lang="el-GR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617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1D2A1-A202-0E0D-1275-456D37A42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8286" y="202411"/>
            <a:ext cx="8534400" cy="1507067"/>
          </a:xfrm>
        </p:spPr>
        <p:txBody>
          <a:bodyPr>
            <a:normAutofit/>
          </a:bodyPr>
          <a:lstStyle/>
          <a:p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επιστροφη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A84DE-CC12-91D1-6E45-332B1555B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661" y="1424761"/>
            <a:ext cx="11128561" cy="4210101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Συμπλήρωση του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Participant Report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Διάχυση των αποτελεσμάτων της κινητικότητας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Διαδίκτυο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Περιοδικό Σχολείου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Τύπος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Βιομηχανία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Άλλες σχολές/οργανισμοί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Ημερίδες/Παρουσιάσεις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271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80694-B882-E476-5F3E-025FA6C2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6631" y="0"/>
            <a:ext cx="8534400" cy="1507067"/>
          </a:xfrm>
        </p:spPr>
        <p:txBody>
          <a:bodyPr>
            <a:normAutofit/>
          </a:bodyPr>
          <a:lstStyle/>
          <a:p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αρχειοθετηση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071D2-6B67-EABC-E7AB-D31E55AA2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678" y="1621366"/>
            <a:ext cx="10235425" cy="3615267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αρχείου της κινητικότητας με όλα τα αποδεικτικά στοιχεία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Καλό είναι να ακολουθείται η δομή του ηλεκτρονικού αρχείου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Διατηρείτε για πέντε χρόνια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οικονομικού αρχείου της κινητικότητας σε συνεννόηση με το λογιστήριο της σχολής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17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C71DD-8332-BB49-F39C-ECFEC468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454" y="1921933"/>
            <a:ext cx="9948346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Σας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ευχαριστω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για την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προσοχη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σασ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09D58-BC68-D34A-6085-85C6F1A70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757" y="5725632"/>
            <a:ext cx="8534400" cy="3615267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DD9622-EC37-6B2A-8843-F593C2A98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721" y="3452506"/>
            <a:ext cx="2261812" cy="224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20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1482-2767-CA33-4ACB-4EE91C57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15062"/>
            <a:ext cx="8534400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ΤΥΠΟΙ ΚΙΝΗΤΙΚΟΤΗΤΑΣ 2023-2024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82457-B21B-EC44-6B45-9DD0E5BE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104855"/>
            <a:ext cx="8534400" cy="1930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2023-1-CY01-KA121-VET-000115180</a:t>
            </a:r>
            <a:endParaRPr lang="el-G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mobility of VET learners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για μαθητές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Courses and Training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για εκπαιδευτικούς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690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8C1A3-EDA7-A959-59AA-878BF3CD7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38" y="0"/>
            <a:ext cx="10905276" cy="1573226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ΗΛΕΚΤΡΟΝΙΚΗ ΔΙΑΧΕΙΡΙΗ ΚΙΝΗΤΙΚΟΤΗΤΑΣ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white background with black text">
            <a:extLst>
              <a:ext uri="{FF2B5EF4-FFF2-40B4-BE49-F238E27FC236}">
                <a16:creationId xmlns:a16="http://schemas.microsoft.com/office/drawing/2014/main" id="{A21A8FC4-2576-9271-3329-961274CD9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547" y="1435395"/>
            <a:ext cx="7801910" cy="5050073"/>
          </a:xfrm>
        </p:spPr>
      </p:pic>
    </p:spTree>
    <p:extLst>
      <p:ext uri="{BB962C8B-B14F-4D97-AF65-F5344CB8AC3E}">
        <p14:creationId xmlns:p14="http://schemas.microsoft.com/office/powerpoint/2010/main" val="310714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F5DC-54EA-F1F8-A291-13C67E4B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933" y="4860752"/>
            <a:ext cx="8534400" cy="1507067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60889-7CA9-BFC2-1A8F-138BC6E9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259" y="2147547"/>
            <a:ext cx="10841481" cy="3615267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Disclaimer (</a:t>
            </a:r>
            <a:r>
              <a:rPr lang="el-GR" dirty="0">
                <a:solidFill>
                  <a:schemeClr val="bg1"/>
                </a:solidFill>
              </a:rPr>
              <a:t>Αποποίηση ευθύνης)</a:t>
            </a:r>
            <a:r>
              <a:rPr lang="en-GB" dirty="0">
                <a:solidFill>
                  <a:schemeClr val="bg1"/>
                </a:solidFill>
              </a:rPr>
              <a:t> – 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bg1"/>
                </a:solidFill>
              </a:rPr>
              <a:t>Με τη χρηματοδότηση της Ευρωπαϊκής Ένωσης. Οι απόψεις και οι γνώμες που διατυπώνονται εκφράζουν  αποκλειστικά τις απόψεις των συντακτών και δεν αντιπροσωπεύουν </a:t>
            </a:r>
            <a:r>
              <a:rPr lang="el-GR" dirty="0" err="1">
                <a:solidFill>
                  <a:schemeClr val="bg1"/>
                </a:solidFill>
              </a:rPr>
              <a:t>κατ'ανάγκη</a:t>
            </a:r>
            <a:r>
              <a:rPr lang="el-GR" dirty="0">
                <a:solidFill>
                  <a:schemeClr val="bg1"/>
                </a:solidFill>
              </a:rPr>
              <a:t>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0F021A-EAA7-6D0D-B9BE-70DABFDD7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487" y="490181"/>
            <a:ext cx="6904669" cy="121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05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09DB-5FC5-27D7-A847-12297AD6D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223" y="0"/>
            <a:ext cx="10402186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ΥΠΕΥΘΥΝΗ ΔΗΛΩΣΗ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γονεα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/ΚΗΔΕΜΟΝΑ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C4150-D188-7CFB-FCB2-4049FE50F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591" y="1382233"/>
            <a:ext cx="10795590" cy="4954772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πρώτη επίσημη επικοινωνία με τους γονείς/κηδεμόνες.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σημαντικό να κατανοήσουν οι γονείς/κηδεμόνες τον σκοπό της κινητικότητας.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σημαντικό να αναγνωρίσουν οι γονείς/κηδεμόνες την πηγή χρηματοδότησης της κινητικότητας.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074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4F495-C37E-1414-DE80-A4631BD71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7C79A-229D-B3BC-27A8-2E2851F05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864" y="134580"/>
            <a:ext cx="11426271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ΔΙΑΦΑΝΗΣ ΚΑΙ ΑΜΕΡΟΛΗΠΤΗ ΕΠΙΛΟΓΗ ΤΩΝ ΣΥΜΜΕΤΕΧΟΝΤΩΝ</a:t>
            </a:r>
            <a:b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79D2B-F225-8C09-4FE4-1E05430E0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947" y="5120660"/>
            <a:ext cx="10171630" cy="13273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02A2D3-C98D-C9E0-6257-546450642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648" y="1156193"/>
            <a:ext cx="9354929" cy="556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3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84C3D-AA44-8761-98D2-CDD0BBD62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F9146-5250-9965-6EB1-D5D95A37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700" y="316417"/>
            <a:ext cx="9469881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ΕΞΟΥΣΙΟΔΟΤΗΣΗ </a:t>
            </a:r>
            <a:r>
              <a:rPr lang="el-G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γονεα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/ΚΗΔΕΜΟΝΑ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9B8B3-C961-E9C5-B940-C6E792526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700" y="1695894"/>
            <a:ext cx="10054672" cy="3615267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Χρειαζόμαστε γραπτή εξουσιοδότηση από τους γονείς/κηδεμόνες για να επιτραπεί η έξοδος του/της μαθητή/μαθήτριας από την χώρα.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εξουσιοδότηση πρέπει να είναι πιστοποιημένη.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όπου έχει πλήρη κηδεμονία ο ένας γονέας, χρειαζόμαστε την απόφαση του δικαστηρίου.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όπου ο ένας γονέας έχει αποβιώσει χρειαζόμαστε το πιστοποιητικό θανάτου.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85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7A3A-0471-53A7-9F0E-B6CA73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62" y="-148856"/>
            <a:ext cx="9533676" cy="1507067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ΕΠΙΛΟΓΗ ΣΥΝΟΔΩΝ ΕΚΠΑΙΔΕΥΤΙΚΩΝ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pie chart with different colored sections">
            <a:extLst>
              <a:ext uri="{FF2B5EF4-FFF2-40B4-BE49-F238E27FC236}">
                <a16:creationId xmlns:a16="http://schemas.microsoft.com/office/drawing/2014/main" id="{15E32833-560D-1CA6-09CB-5E916B13FE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377" y="935666"/>
            <a:ext cx="9535127" cy="5728192"/>
          </a:xfrm>
        </p:spPr>
      </p:pic>
    </p:spTree>
    <p:extLst>
      <p:ext uri="{BB962C8B-B14F-4D97-AF65-F5344CB8AC3E}">
        <p14:creationId xmlns:p14="http://schemas.microsoft.com/office/powerpoint/2010/main" val="3011319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7FB72-D10A-0418-58DF-116A558EA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87471"/>
            <a:ext cx="10341751" cy="1507067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ΕΠΙΛΟΓΗ ΕΚΠΑΙΔΕΥΤΙΚΩΝ ΓΙΑ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COURSES &amp;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23F14-EEC7-BD75-F884-26C94BB7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64660"/>
            <a:ext cx="8534400" cy="3098804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Ανάγκες του κλάδου/ειδικότητας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 του συντονιστή ΒΔ κλάδου/ειδικότητας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Έγκριση του Διευθυντή/Διευθύντριας</a:t>
            </a:r>
          </a:p>
          <a:p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Έγκριση του Επιθεωρητή/Επιθεωρήτριας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37187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248</TotalTime>
  <Words>490</Words>
  <Application>Microsoft Office PowerPoint</Application>
  <PresentationFormat>Widescreen</PresentationFormat>
  <Paragraphs>84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Century Gothic</vt:lpstr>
      <vt:lpstr>Times New Roman</vt:lpstr>
      <vt:lpstr>Wingdings 3</vt:lpstr>
      <vt:lpstr>Slice</vt:lpstr>
      <vt:lpstr>Ά τεσεκ λεμεσου</vt:lpstr>
      <vt:lpstr>ΤΥΠΟΙ ΚΙΝΗΤΙΚΟΤΗΤΑΣ 2023-2024</vt:lpstr>
      <vt:lpstr>ΗΛΕΚΤΡΟΝΙΚΗ ΔΙΑΧΕΙΡΙΗ ΚΙΝΗΤΙΚΟΤΗΤΑΣ</vt:lpstr>
      <vt:lpstr>PowerPoint Presentation</vt:lpstr>
      <vt:lpstr>ΥΠΕΥΘΥΝΗ ΔΗΛΩΣΗ γονεα/ΚΗΔΕΜΟΝΑ</vt:lpstr>
      <vt:lpstr>ΔΙΑΦΑΝΗΣ ΚΑΙ ΑΜΕΡΟΛΗΠΤΗ ΕΠΙΛΟΓΗ ΤΩΝ ΣΥΜΜΕΤΕΧΟΝΤΩΝ </vt:lpstr>
      <vt:lpstr>ΕΞΟΥΣΙΟΔΟΤΗΣΗ γονεα/ΚΗΔΕΜΟΝΑ</vt:lpstr>
      <vt:lpstr>ΕΠΙΛΟΓΗ ΣΥΝΟΔΩΝ ΕΚΠΑΙΔΕΥΤΙΚΩΝ</vt:lpstr>
      <vt:lpstr>ΕΠΙΛΟΓΗ ΕΚΠΑΙΔΕΥΤΙΚΩΝ ΓΙΑ COURSES &amp; TRAINING</vt:lpstr>
      <vt:lpstr>ΑΔΕΙΑ ΑΠΟΥΣΙΑΣ ΕΚΠΑΙΔΕΥΤΙΚΩΝ</vt:lpstr>
      <vt:lpstr>ΣΥΛΛΟΓΗ ΠΡΟΣΩΠΙΚΩΝ ΣΤΟΙΧΕΙΩΝ</vt:lpstr>
      <vt:lpstr>ΥΠΟΓΡΑΦΗ ΣΥΜΒΟΛΑΙΩΝ</vt:lpstr>
      <vt:lpstr>ΤΑΞΙΔΙΩΤΙΚΑ ΕΓΓΡΑΦΑ/ΑΣΦΑΛΕΙΑ</vt:lpstr>
      <vt:lpstr>ΣΥΝΑΝΤΗΣΗ ΜΕ ΓΟΝΕΙΣ/κηδεμονεσ</vt:lpstr>
      <vt:lpstr>Κατα την διαρκεια της κινητικοτητασ</vt:lpstr>
      <vt:lpstr>επιστροφη</vt:lpstr>
      <vt:lpstr>αρχειοθετηση</vt:lpstr>
      <vt:lpstr>Σας ευχαριστω για την προσοχη σασ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Sevag Voskeritchian</dc:creator>
  <cp:lastModifiedBy>Mariannia Araouzou</cp:lastModifiedBy>
  <cp:revision>40</cp:revision>
  <dcterms:created xsi:type="dcterms:W3CDTF">2025-06-18T06:48:57Z</dcterms:created>
  <dcterms:modified xsi:type="dcterms:W3CDTF">2025-06-24T06:10:38Z</dcterms:modified>
</cp:coreProperties>
</file>