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  <p:sldMasterId id="2147483713" r:id="rId6"/>
  </p:sldMasterIdLst>
  <p:notesMasterIdLst>
    <p:notesMasterId r:id="rId18"/>
  </p:notesMasterIdLst>
  <p:handoutMasterIdLst>
    <p:handoutMasterId r:id="rId19"/>
  </p:handoutMasterIdLst>
  <p:sldIdLst>
    <p:sldId id="407" r:id="rId7"/>
    <p:sldId id="408" r:id="rId8"/>
    <p:sldId id="332" r:id="rId9"/>
    <p:sldId id="334" r:id="rId10"/>
    <p:sldId id="390" r:id="rId11"/>
    <p:sldId id="403" r:id="rId12"/>
    <p:sldId id="399" r:id="rId13"/>
    <p:sldId id="381" r:id="rId14"/>
    <p:sldId id="383" r:id="rId15"/>
    <p:sldId id="384" r:id="rId16"/>
    <p:sldId id="388" r:id="rId17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B3A2DDB-824C-4A03-A2D3-B9FF66D3F615}">
          <p14:sldIdLst>
            <p14:sldId id="407"/>
            <p14:sldId id="408"/>
            <p14:sldId id="332"/>
            <p14:sldId id="334"/>
            <p14:sldId id="390"/>
            <p14:sldId id="403"/>
            <p14:sldId id="399"/>
            <p14:sldId id="381"/>
            <p14:sldId id="383"/>
            <p14:sldId id="384"/>
          </p14:sldIdLst>
        </p14:section>
        <p14:section name="2." id="{79C55AFB-5BE3-4743-A2A6-2BB40899C095}">
          <p14:sldIdLst>
            <p14:sldId id="388"/>
          </p14:sldIdLst>
        </p14:section>
        <p14:section name="PG 2022" id="{2EFFE4CF-544D-46F4-89F2-58AEE0BED82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3E6FD2"/>
    <a:srgbClr val="2D5EC1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F7F3E-DE41-E755-132C-2F692D46814E}" v="295" dt="2021-06-28T15:55:56.261"/>
    <p1510:client id="{BF538DEA-13B3-AA5C-6AE7-376397E218EF}" v="52" dt="2021-06-28T14:14:35.853"/>
    <p1510:client id="{D99D83E7-BBD0-0643-8394-5CFD1054F5F8}" v="20" dt="2021-06-28T14:24:02.173"/>
    <p1510:client id="{F85307C9-4585-7154-EAA3-C73B97D8800A}" v="910" dt="2021-06-28T15:56:38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79" autoAdjust="0"/>
    <p:restoredTop sz="76832" autoAdjust="0"/>
  </p:normalViewPr>
  <p:slideViewPr>
    <p:cSldViewPr>
      <p:cViewPr varScale="1">
        <p:scale>
          <a:sx n="113" d="100"/>
          <a:sy n="113" d="100"/>
        </p:scale>
        <p:origin x="115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B580D49-2DA3-4213-BA56-0720756ADC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447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702D0B4-F400-47E5-9CCE-E16A2321E5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5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1D3B1-4CAA-1645-AE55-22421DE418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2D0B4-F400-47E5-9CCE-E16A2321E561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2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2D0B4-F400-47E5-9CCE-E16A2321E561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070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Nadia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2D0B4-F400-47E5-9CCE-E16A2321E561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33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Nadia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2D0B4-F400-47E5-9CCE-E16A2321E56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00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Nadia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2D0B4-F400-47E5-9CCE-E16A2321E561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878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9143999" cy="5142213"/>
          </a:xfrm>
          <a:prstGeom prst="rect">
            <a:avLst/>
          </a:prstGeom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752" y="2571428"/>
            <a:ext cx="5040312" cy="592931"/>
          </a:xfrm>
        </p:spPr>
        <p:txBody>
          <a:bodyPr/>
          <a:lstStyle>
            <a:lvl1pPr marL="3175">
              <a:defRPr sz="40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05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A7BC8820-8D1B-4285-B044-0D846418786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024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7912"/>
            <a:ext cx="8229600" cy="2427262"/>
          </a:xfrm>
        </p:spPr>
        <p:txBody>
          <a:bodyPr vert="eaVert"/>
          <a:lstStyle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30F91-1DCB-40B6-90F0-3217929ED77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0884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361" y="411510"/>
            <a:ext cx="2071687" cy="351115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411510"/>
            <a:ext cx="6067425" cy="3511154"/>
          </a:xfrm>
        </p:spPr>
        <p:txBody>
          <a:bodyPr vert="eaVert"/>
          <a:lstStyle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1537E-C46D-4DE1-85EF-588140E589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31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19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33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6" indent="0" algn="ctr">
              <a:buNone/>
              <a:defRPr sz="1012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7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19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3375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787">
                <a:solidFill>
                  <a:schemeClr val="bg1">
                    <a:lumMod val="50000"/>
                  </a:schemeClr>
                </a:solidFill>
              </a:defRPr>
            </a:lvl1pPr>
            <a:lvl2pPr marL="257168" indent="0" algn="ctr">
              <a:buNone/>
              <a:defRPr sz="1125"/>
            </a:lvl2pPr>
            <a:lvl3pPr marL="514336" indent="0" algn="ctr">
              <a:buNone/>
              <a:defRPr sz="1012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16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/>
          <a:stretch/>
        </p:blipFill>
        <p:spPr>
          <a:xfrm>
            <a:off x="-11624" y="1241456"/>
            <a:ext cx="5853956" cy="39020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56503" y="0"/>
            <a:ext cx="4587497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40" y="396508"/>
            <a:ext cx="3574473" cy="1270397"/>
          </a:xfrm>
        </p:spPr>
        <p:txBody>
          <a:bodyPr anchor="t"/>
          <a:lstStyle>
            <a:lvl1pPr algn="l">
              <a:defRPr sz="3375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941" y="3190958"/>
            <a:ext cx="3574473" cy="703759"/>
          </a:xfrm>
        </p:spPr>
        <p:txBody>
          <a:bodyPr>
            <a:noAutofit/>
          </a:bodyPr>
          <a:lstStyle>
            <a:lvl1pPr marL="0" indent="0" algn="l">
              <a:buNone/>
              <a:defRPr sz="225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257168" indent="0" algn="ctr">
              <a:buNone/>
              <a:defRPr sz="1125"/>
            </a:lvl2pPr>
            <a:lvl3pPr marL="514336" indent="0" algn="ctr">
              <a:buNone/>
              <a:defRPr sz="1012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1941" y="4475796"/>
            <a:ext cx="3086100" cy="27384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b="79156"/>
          <a:stretch/>
        </p:blipFill>
        <p:spPr>
          <a:xfrm>
            <a:off x="4970640" y="2617704"/>
            <a:ext cx="860625" cy="1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88" y="244098"/>
            <a:ext cx="3006186" cy="747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0180"/>
            <a:ext cx="3400425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4752096" y="361951"/>
            <a:ext cx="3972804" cy="4428017"/>
          </a:xfrm>
        </p:spPr>
        <p:txBody>
          <a:bodyPr/>
          <a:lstStyle>
            <a:lvl1pPr marL="0" indent="0">
              <a:buNone/>
              <a:defRPr sz="1800" b="0" i="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1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7540"/>
            <a:ext cx="3400425" cy="464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0180"/>
            <a:ext cx="3400425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0" y="4558857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033994" y="4107761"/>
            <a:ext cx="860625" cy="86062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4752096" y="361951"/>
            <a:ext cx="3972804" cy="4428017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/>
          <a:stretch/>
        </p:blipFill>
        <p:spPr>
          <a:xfrm>
            <a:off x="-11624" y="1241456"/>
            <a:ext cx="5853956" cy="390204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56503" y="0"/>
            <a:ext cx="4587497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0640" y="396508"/>
            <a:ext cx="3574473" cy="1270397"/>
          </a:xfrm>
        </p:spPr>
        <p:txBody>
          <a:bodyPr anchor="t"/>
          <a:lstStyle>
            <a:lvl1pPr algn="l">
              <a:defRPr sz="34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941" y="3190958"/>
            <a:ext cx="3574473" cy="703759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257168" indent="0" algn="ctr">
              <a:buNone/>
              <a:defRPr sz="1100"/>
            </a:lvl2pPr>
            <a:lvl3pPr marL="514336" indent="0" algn="ctr">
              <a:buNone/>
              <a:defRPr sz="1000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1941" y="4475796"/>
            <a:ext cx="3086100" cy="27384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b="79156"/>
          <a:stretch/>
        </p:blipFill>
        <p:spPr>
          <a:xfrm>
            <a:off x="4970640" y="2617704"/>
            <a:ext cx="860625" cy="1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81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7000" cy="5143500"/>
          </a:xfrm>
          <a:prstGeom prst="rect">
            <a:avLst/>
          </a:prstGeom>
          <a:solidFill>
            <a:srgbClr val="EC195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2609" y="686214"/>
            <a:ext cx="4035960" cy="1942687"/>
          </a:xfrm>
        </p:spPr>
        <p:txBody>
          <a:bodyPr anchor="t"/>
          <a:lstStyle>
            <a:lvl1pPr algn="l">
              <a:defRPr sz="3400" b="1" i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488" y="2768410"/>
            <a:ext cx="4016082" cy="794147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257168" indent="0" algn="ctr">
              <a:buNone/>
              <a:defRPr sz="1100"/>
            </a:lvl2pPr>
            <a:lvl3pPr marL="514336" indent="0" algn="ctr">
              <a:buNone/>
              <a:defRPr sz="1000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7" y="4319162"/>
            <a:ext cx="2218772" cy="5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03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32578"/>
            <a:ext cx="5207430" cy="1270397"/>
          </a:xfrm>
        </p:spPr>
        <p:txBody>
          <a:bodyPr anchor="t"/>
          <a:lstStyle>
            <a:lvl1pPr algn="l">
              <a:defRPr sz="3400" b="1" i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54824"/>
            <a:ext cx="7712764" cy="1403714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257168" indent="0" algn="ctr">
              <a:buNone/>
              <a:defRPr sz="1100"/>
            </a:lvl2pPr>
            <a:lvl3pPr marL="514336" indent="0" algn="ctr">
              <a:buNone/>
              <a:defRPr sz="1000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4310387"/>
            <a:ext cx="3333336" cy="273844"/>
          </a:xfrm>
        </p:spPr>
        <p:txBody>
          <a:bodyPr/>
          <a:lstStyle>
            <a:lvl1pPr algn="l">
              <a:defRPr b="0"/>
            </a:lvl1pPr>
          </a:lstStyle>
          <a:p>
            <a:endParaRPr lang="en-US">
              <a:solidFill>
                <a:srgbClr val="17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0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BD814-9AA0-4460-8FC9-409F647CA49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096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97244" y="0"/>
            <a:ext cx="7946757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966" y="414611"/>
            <a:ext cx="6887386" cy="464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966" y="1213339"/>
            <a:ext cx="7062384" cy="3214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966" y="4624992"/>
            <a:ext cx="3086100" cy="27384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340080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90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97244" y="0"/>
            <a:ext cx="7946757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966" y="414611"/>
            <a:ext cx="6887386" cy="464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966" y="1213339"/>
            <a:ext cx="7062384" cy="32140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966" y="4624992"/>
            <a:ext cx="3086100" cy="273844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3959173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Digital Officers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5110163" cy="985322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57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3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5110163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911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97244" y="0"/>
            <a:ext cx="7946757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2054" y="4535609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291" y="3418850"/>
            <a:ext cx="5110163" cy="985322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 marL="257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3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91" y="1259056"/>
            <a:ext cx="5110163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191264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88" y="244098"/>
            <a:ext cx="3006186" cy="747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0180"/>
            <a:ext cx="3400425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4752096" y="361951"/>
            <a:ext cx="3972804" cy="4428017"/>
          </a:xfrm>
        </p:spPr>
        <p:txBody>
          <a:bodyPr/>
          <a:lstStyle>
            <a:lvl1pPr marL="0" indent="0">
              <a:buNone/>
              <a:defRPr sz="1800" b="0" i="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80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335651" y="0"/>
            <a:ext cx="4808350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888" y="244098"/>
            <a:ext cx="3006186" cy="747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0180"/>
            <a:ext cx="3400425" cy="3263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4752096" y="361951"/>
            <a:ext cx="3972804" cy="4428017"/>
          </a:xfrm>
        </p:spPr>
        <p:txBody>
          <a:bodyPr/>
          <a:lstStyle>
            <a:lvl1pPr marL="0" indent="0">
              <a:buNone/>
              <a:defRPr sz="1800" b="0" i="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101320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1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92" y="24991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4792" y="1591294"/>
            <a:ext cx="2949178" cy="2826328"/>
          </a:xfrm>
        </p:spPr>
        <p:txBody>
          <a:bodyPr>
            <a:normAutofit/>
          </a:bodyPr>
          <a:lstStyle>
            <a:lvl1pPr marL="0" indent="0">
              <a:buNone/>
              <a:defRPr sz="1300" b="0" i="0"/>
            </a:lvl1pPr>
            <a:lvl2pPr marL="257168" indent="0">
              <a:buNone/>
              <a:defRPr sz="800"/>
            </a:lvl2pPr>
            <a:lvl3pPr marL="514336" indent="0">
              <a:buNone/>
              <a:defRPr sz="700"/>
            </a:lvl3pPr>
            <a:lvl4pPr marL="771504" indent="0">
              <a:buNone/>
              <a:defRPr sz="600"/>
            </a:lvl4pPr>
            <a:lvl5pPr marL="1028673" indent="0">
              <a:buNone/>
              <a:defRPr sz="600"/>
            </a:lvl5pPr>
            <a:lvl6pPr marL="1285841" indent="0">
              <a:buNone/>
              <a:defRPr sz="600"/>
            </a:lvl6pPr>
            <a:lvl7pPr marL="1543009" indent="0">
              <a:buNone/>
              <a:defRPr sz="600"/>
            </a:lvl7pPr>
            <a:lvl8pPr marL="1800177" indent="0">
              <a:buNone/>
              <a:defRPr sz="600"/>
            </a:lvl8pPr>
            <a:lvl9pPr marL="205734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4791" y="4558856"/>
            <a:ext cx="2950369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65-50CA-4003-AE42-FB002C4D9DED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17804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335651" y="0"/>
            <a:ext cx="4808350" cy="5143500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792" y="24991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4792" y="1591294"/>
            <a:ext cx="2949178" cy="2826328"/>
          </a:xfrm>
        </p:spPr>
        <p:txBody>
          <a:bodyPr>
            <a:normAutofit/>
          </a:bodyPr>
          <a:lstStyle>
            <a:lvl1pPr marL="0" indent="0">
              <a:buNone/>
              <a:defRPr sz="1300" b="0" i="0"/>
            </a:lvl1pPr>
            <a:lvl2pPr marL="257168" indent="0">
              <a:buNone/>
              <a:defRPr sz="800"/>
            </a:lvl2pPr>
            <a:lvl3pPr marL="514336" indent="0">
              <a:buNone/>
              <a:defRPr sz="700"/>
            </a:lvl3pPr>
            <a:lvl4pPr marL="771504" indent="0">
              <a:buNone/>
              <a:defRPr sz="600"/>
            </a:lvl4pPr>
            <a:lvl5pPr marL="1028673" indent="0">
              <a:buNone/>
              <a:defRPr sz="600"/>
            </a:lvl5pPr>
            <a:lvl6pPr marL="1285841" indent="0">
              <a:buNone/>
              <a:defRPr sz="600"/>
            </a:lvl6pPr>
            <a:lvl7pPr marL="1543009" indent="0">
              <a:buNone/>
              <a:defRPr sz="600"/>
            </a:lvl7pPr>
            <a:lvl8pPr marL="1800177" indent="0">
              <a:buNone/>
              <a:defRPr sz="600"/>
            </a:lvl8pPr>
            <a:lvl9pPr marL="205734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4791" y="4558856"/>
            <a:ext cx="2950369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2067620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1"/>
          <a:stretch/>
        </p:blipFill>
        <p:spPr>
          <a:xfrm>
            <a:off x="172330" y="174089"/>
            <a:ext cx="8733132" cy="4790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5230" y="1332578"/>
            <a:ext cx="3522179" cy="1270397"/>
          </a:xfrm>
        </p:spPr>
        <p:txBody>
          <a:bodyPr anchor="t"/>
          <a:lstStyle>
            <a:lvl1pPr algn="l">
              <a:defRPr sz="3400" b="1" i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65229" y="3364391"/>
            <a:ext cx="3333336" cy="794147"/>
          </a:xfrm>
        </p:spPr>
        <p:txBody>
          <a:bodyPr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  <a:lvl2pPr marL="257168" indent="0" algn="ctr">
              <a:buNone/>
              <a:defRPr sz="1100"/>
            </a:lvl2pPr>
            <a:lvl3pPr marL="514336" indent="0" algn="ctr">
              <a:buNone/>
              <a:defRPr sz="1000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65229" y="4424416"/>
            <a:ext cx="3333336" cy="273844"/>
          </a:xfrm>
        </p:spPr>
        <p:txBody>
          <a:bodyPr/>
          <a:lstStyle>
            <a:lvl1pPr algn="r">
              <a:defRPr b="0"/>
            </a:lvl1pPr>
          </a:lstStyle>
          <a:p>
            <a:endParaRPr lang="en-US">
              <a:solidFill>
                <a:srgbClr val="17161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662" y="361575"/>
            <a:ext cx="869063" cy="8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1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2E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915401" y="2"/>
            <a:ext cx="228600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364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786" y="3385777"/>
            <a:ext cx="3551380" cy="5489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5110163" cy="985322"/>
          </a:xfrm>
        </p:spPr>
        <p:txBody>
          <a:bodyPr/>
          <a:lstStyle>
            <a:lvl1pPr marL="0" indent="0">
              <a:buNone/>
              <a:defRPr sz="1300" b="0">
                <a:solidFill>
                  <a:schemeClr val="tx1"/>
                </a:solidFill>
              </a:defRPr>
            </a:lvl1pPr>
            <a:lvl2pPr marL="257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3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7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866" y="1114788"/>
            <a:ext cx="5110163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142382" y="2"/>
            <a:ext cx="3001619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 userDrawn="1"/>
        </p:nvSpPr>
        <p:spPr>
          <a:xfrm>
            <a:off x="7315201" y="4664605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7382" y="188844"/>
            <a:ext cx="2573605" cy="173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8941390">
            <a:off x="8089398" y="1382224"/>
            <a:ext cx="1866192" cy="230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32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4278" y="1364367"/>
            <a:ext cx="3538331" cy="3099316"/>
          </a:xfrm>
        </p:spPr>
        <p:txBody>
          <a:bodyPr/>
          <a:lstStyle>
            <a:lvl1pPr marL="0" indent="0">
              <a:buNone/>
              <a:defRPr b="1" i="0"/>
            </a:lvl1pPr>
            <a:lvl2pPr marL="257168" indent="0">
              <a:buNone/>
              <a:defRPr i="0"/>
            </a:lvl2pPr>
            <a:lvl3pPr marL="514336" indent="0">
              <a:buNone/>
              <a:defRPr/>
            </a:lvl3pPr>
            <a:lvl4pPr marL="771504" indent="0">
              <a:buNone/>
              <a:defRPr/>
            </a:lvl4pPr>
            <a:lvl5pPr marL="102867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4278" y="4558857"/>
            <a:ext cx="278047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4752096" y="361950"/>
            <a:ext cx="3972804" cy="4627493"/>
          </a:xfrm>
        </p:spPr>
        <p:txBody>
          <a:bodyPr/>
          <a:lstStyle>
            <a:lvl1pPr marL="0" indent="0">
              <a:buNone/>
              <a:defRPr sz="1800" b="0" i="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915401" y="2"/>
            <a:ext cx="228600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 userDrawn="1"/>
        </p:nvSpPr>
        <p:spPr>
          <a:xfrm>
            <a:off x="0" y="2"/>
            <a:ext cx="743778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C195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78" y="361952"/>
            <a:ext cx="3400425" cy="4642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542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"/>
            <a:ext cx="9143999" cy="455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4217" y="353785"/>
            <a:ext cx="4060075" cy="4059036"/>
          </a:xfrm>
        </p:spPr>
        <p:txBody>
          <a:bodyPr/>
          <a:lstStyle>
            <a:lvl1pPr marL="0" indent="0">
              <a:buNone/>
              <a:defRPr b="0" i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-23941" y="0"/>
            <a:ext cx="4338510" cy="5143500"/>
          </a:xfrm>
        </p:spPr>
        <p:txBody>
          <a:bodyPr/>
          <a:lstStyle>
            <a:lvl1pPr marL="0" indent="0">
              <a:buNone/>
              <a:defRPr sz="1800" b="0" i="0"/>
            </a:lvl1pPr>
            <a:lvl2pPr marL="257168" indent="0">
              <a:buNone/>
              <a:defRPr sz="1600"/>
            </a:lvl2pPr>
            <a:lvl3pPr marL="514336" indent="0">
              <a:buNone/>
              <a:defRPr sz="1300"/>
            </a:lvl3pPr>
            <a:lvl4pPr marL="771504" indent="0">
              <a:buNone/>
              <a:defRPr sz="1100"/>
            </a:lvl4pPr>
            <a:lvl5pPr marL="1028673" indent="0">
              <a:buNone/>
              <a:defRPr sz="1100"/>
            </a:lvl5pPr>
            <a:lvl6pPr marL="1285841" indent="0">
              <a:buNone/>
              <a:defRPr sz="1100"/>
            </a:lvl6pPr>
            <a:lvl7pPr marL="1543009" indent="0">
              <a:buNone/>
              <a:defRPr sz="1100"/>
            </a:lvl7pPr>
            <a:lvl8pPr marL="1800177" indent="0">
              <a:buNone/>
              <a:defRPr sz="1100"/>
            </a:lvl8pPr>
            <a:lvl9pPr marL="2057345" indent="0">
              <a:buNone/>
              <a:defRPr sz="1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1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1" y="168965"/>
            <a:ext cx="4393095" cy="4800600"/>
          </a:xfrm>
          <a:prstGeom prst="rect">
            <a:avLst/>
          </a:prstGeom>
          <a:solidFill>
            <a:srgbClr val="8B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9305"/>
            <a:ext cx="3400425" cy="46423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62879"/>
            <a:ext cx="3400425" cy="3300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992832" y="1562099"/>
            <a:ext cx="3400425" cy="2901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927575" y="4648986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rgbClr val="3B2E7D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897424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72330" y="174089"/>
            <a:ext cx="8799342" cy="4790048"/>
          </a:xfrm>
          <a:prstGeom prst="rect">
            <a:avLst/>
          </a:prstGeom>
          <a:solidFill>
            <a:srgbClr val="8B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222" y="1222038"/>
            <a:ext cx="4683267" cy="1270397"/>
          </a:xfrm>
        </p:spPr>
        <p:txBody>
          <a:bodyPr anchor="t"/>
          <a:lstStyle>
            <a:lvl1pPr algn="l">
              <a:defRPr sz="3400" b="1" i="0">
                <a:solidFill>
                  <a:schemeClr val="tx1"/>
                </a:solidFill>
                <a:latin typeface="PF Square Sans Pro" panose="02000506040000020004" pitchFamily="2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222" y="2613658"/>
            <a:ext cx="4683268" cy="794147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PF Square Sans Pro Medium" panose="02000500000000020004" pitchFamily="2" charset="0"/>
              </a:defRPr>
            </a:lvl1pPr>
            <a:lvl2pPr marL="257168" indent="0" algn="ctr">
              <a:buNone/>
              <a:defRPr sz="1100"/>
            </a:lvl2pPr>
            <a:lvl3pPr marL="514336" indent="0" algn="ctr">
              <a:buNone/>
              <a:defRPr sz="1000"/>
            </a:lvl3pPr>
            <a:lvl4pPr marL="771504" indent="0" algn="ctr">
              <a:buNone/>
              <a:defRPr sz="900"/>
            </a:lvl4pPr>
            <a:lvl5pPr marL="1028673" indent="0" algn="ctr">
              <a:buNone/>
              <a:defRPr sz="900"/>
            </a:lvl5pPr>
            <a:lvl6pPr marL="1285841" indent="0" algn="ctr">
              <a:buNone/>
              <a:defRPr sz="900"/>
            </a:lvl6pPr>
            <a:lvl7pPr marL="1543009" indent="0" algn="ctr">
              <a:buNone/>
              <a:defRPr sz="900"/>
            </a:lvl7pPr>
            <a:lvl8pPr marL="1800177" indent="0" algn="ctr">
              <a:buNone/>
              <a:defRPr sz="900"/>
            </a:lvl8pPr>
            <a:lvl9pPr marL="2057345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7161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2753" y="3238474"/>
            <a:ext cx="1290938" cy="1341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18822"/>
          <a:stretch/>
        </p:blipFill>
        <p:spPr>
          <a:xfrm flipH="1">
            <a:off x="172329" y="174089"/>
            <a:ext cx="3549316" cy="4790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3142" y="352975"/>
            <a:ext cx="869063" cy="869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79" y="4000209"/>
            <a:ext cx="2208657" cy="57982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17635" y="4310000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rgbClr val="3B2E7D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2850905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3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7238"/>
            <a:ext cx="4038600" cy="26467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7238"/>
            <a:ext cx="4038600" cy="26467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B309-666E-4193-BFBB-9389918F2C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959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3806687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C195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1"/>
            <a:ext cx="2949178" cy="1153820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861" y="342900"/>
            <a:ext cx="4307681" cy="40528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89378"/>
            <a:ext cx="2949178" cy="2812363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57168" indent="0">
              <a:buNone/>
              <a:defRPr sz="800"/>
            </a:lvl2pPr>
            <a:lvl3pPr marL="514336" indent="0">
              <a:buNone/>
              <a:defRPr sz="700"/>
            </a:lvl3pPr>
            <a:lvl4pPr marL="771504" indent="0">
              <a:buNone/>
              <a:defRPr sz="600"/>
            </a:lvl4pPr>
            <a:lvl5pPr marL="1028673" indent="0">
              <a:buNone/>
              <a:defRPr sz="600"/>
            </a:lvl5pPr>
            <a:lvl6pPr marL="1285841" indent="0">
              <a:buNone/>
              <a:defRPr sz="600"/>
            </a:lvl6pPr>
            <a:lvl7pPr marL="1543009" indent="0">
              <a:buNone/>
              <a:defRPr sz="600"/>
            </a:lvl7pPr>
            <a:lvl8pPr marL="1800177" indent="0">
              <a:buNone/>
              <a:defRPr sz="600"/>
            </a:lvl8pPr>
            <a:lvl9pPr marL="2057345" indent="0">
              <a:buNone/>
              <a:defRPr sz="600"/>
            </a:lvl9pPr>
          </a:lstStyle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3561" y="1496722"/>
            <a:ext cx="1490869" cy="9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5044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3806687" cy="5143499"/>
          </a:xfrm>
          <a:prstGeom prst="rect">
            <a:avLst/>
          </a:prstGeom>
          <a:solidFill>
            <a:srgbClr val="8B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EC195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861" y="342900"/>
            <a:ext cx="4307681" cy="40528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57168" indent="0">
              <a:buNone/>
              <a:defRPr sz="800"/>
            </a:lvl2pPr>
            <a:lvl3pPr marL="514336" indent="0">
              <a:buNone/>
              <a:defRPr sz="700"/>
            </a:lvl3pPr>
            <a:lvl4pPr marL="771504" indent="0">
              <a:buNone/>
              <a:defRPr sz="600"/>
            </a:lvl4pPr>
            <a:lvl5pPr marL="1028673" indent="0">
              <a:buNone/>
              <a:defRPr sz="600"/>
            </a:lvl5pPr>
            <a:lvl6pPr marL="1285841" indent="0">
              <a:buNone/>
              <a:defRPr sz="600"/>
            </a:lvl6pPr>
            <a:lvl7pPr marL="1543009" indent="0">
              <a:buNone/>
              <a:defRPr sz="600"/>
            </a:lvl7pPr>
            <a:lvl8pPr marL="1800177" indent="0">
              <a:buNone/>
              <a:defRPr sz="600"/>
            </a:lvl8pPr>
            <a:lvl9pPr marL="2057345" indent="0">
              <a:buNone/>
              <a:defRPr sz="600"/>
            </a:lvl9pPr>
          </a:lstStyle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41075" y="1496722"/>
            <a:ext cx="1490869" cy="9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0402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641763"/>
            <a:ext cx="2949178" cy="2826328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  <a:lvl2pPr marL="257168" indent="0">
              <a:buNone/>
              <a:defRPr sz="800"/>
            </a:lvl2pPr>
            <a:lvl3pPr marL="514336" indent="0">
              <a:buNone/>
              <a:defRPr sz="700"/>
            </a:lvl3pPr>
            <a:lvl4pPr marL="771504" indent="0">
              <a:buNone/>
              <a:defRPr sz="600"/>
            </a:lvl4pPr>
            <a:lvl5pPr marL="1028673" indent="0">
              <a:buNone/>
              <a:defRPr sz="600"/>
            </a:lvl5pPr>
            <a:lvl6pPr marL="1285841" indent="0">
              <a:buNone/>
              <a:defRPr sz="600"/>
            </a:lvl6pPr>
            <a:lvl7pPr marL="1543009" indent="0">
              <a:buNone/>
              <a:defRPr sz="600"/>
            </a:lvl7pPr>
            <a:lvl8pPr marL="1800177" indent="0">
              <a:buNone/>
              <a:defRPr sz="600"/>
            </a:lvl8pPr>
            <a:lvl9pPr marL="205734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51" y="4558857"/>
            <a:ext cx="2950369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7272"/>
            <a:ext cx="4040188" cy="7025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2660"/>
            <a:ext cx="4040188" cy="1739330"/>
          </a:xfrm>
        </p:spPr>
        <p:txBody>
          <a:bodyPr/>
          <a:lstStyle>
            <a:lvl1pPr>
              <a:defRPr sz="1800"/>
            </a:lvl1pPr>
            <a:lvl2pPr>
              <a:defRPr sz="18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57272"/>
            <a:ext cx="4041775" cy="7025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92660"/>
            <a:ext cx="4041775" cy="173933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8899D-444B-4304-9380-E6DEE912C27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36860"/>
            <a:ext cx="8229600" cy="70246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07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CF4C-55BF-48C8-B8E6-5AEF619F23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28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32510-FDCF-4A66-9481-5C184588898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6496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55526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30" y="555527"/>
            <a:ext cx="5111750" cy="33097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350"/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27065"/>
            <a:ext cx="3008313" cy="2438177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CEA5-B0F7-4F36-9D10-9356AD4F5F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702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78777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510"/>
            <a:ext cx="5486400" cy="230425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212827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5AA3-3B45-4B40-8DD2-8233CC49FAF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314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36860"/>
            <a:ext cx="82296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01254"/>
            <a:ext cx="8229600" cy="24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  <a:p>
            <a:pPr lvl="1"/>
            <a:r>
              <a:rPr lang="en-GB" altLang="en-US" dirty="0"/>
              <a:t>Third level</a:t>
            </a:r>
          </a:p>
          <a:p>
            <a:pPr lvl="2"/>
            <a:r>
              <a:rPr lang="en-GB" altLang="en-US" dirty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3FB716D8-02B3-48EB-9FCA-CBA422A084BB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" y="0"/>
            <a:ext cx="914311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  <p:sldLayoutId id="2147483670" r:id="rId14"/>
    <p:sldLayoutId id="2147483671" r:id="rId15"/>
    <p:sldLayoutId id="2147483672" r:id="rId16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135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C1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0739" y="414611"/>
            <a:ext cx="7299613" cy="46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3339"/>
            <a:ext cx="7886700" cy="321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5588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pPr algn="l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6992" y="4669193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chemeClr val="bg1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3335" y="319942"/>
            <a:ext cx="590631" cy="5825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915401" y="2"/>
            <a:ext cx="228600" cy="5143499"/>
          </a:xfrm>
          <a:prstGeom prst="rect">
            <a:avLst/>
          </a:prstGeom>
          <a:solidFill>
            <a:srgbClr val="3B2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041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ftr="0" dt="0"/>
  <p:txStyles>
    <p:titleStyle>
      <a:lvl1pPr algn="l" defTabSz="514336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128584" indent="-128584" algn="l" defTabSz="51433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b="1" i="1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385752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i="1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642920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900088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1157257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1414425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3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1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9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6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4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3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1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9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7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5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7540"/>
            <a:ext cx="7886700" cy="464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3339"/>
            <a:ext cx="7886700" cy="3214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55885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</a:lstStyle>
          <a:p>
            <a:pPr algn="l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927575" y="4648986"/>
            <a:ext cx="17248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>
                <a:solidFill>
                  <a:srgbClr val="3B2E7D"/>
                </a:solidFill>
                <a:latin typeface="EC Square Sans Pro Medium" panose="020B0500000000020004" pitchFamily="34" charset="0"/>
              </a:rPr>
              <a:t>Erasmusapp.eu</a:t>
            </a:r>
          </a:p>
        </p:txBody>
      </p:sp>
    </p:spTree>
    <p:extLst>
      <p:ext uri="{BB962C8B-B14F-4D97-AF65-F5344CB8AC3E}">
        <p14:creationId xmlns:p14="http://schemas.microsoft.com/office/powerpoint/2010/main" val="3411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514336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3B2E7D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128584" indent="-128584" algn="l" defTabSz="51433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600" b="1" i="1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385752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00" i="1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642920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900088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1157257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1414425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3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1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29" indent="-128584" algn="l" defTabSz="51433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6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4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3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1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09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77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5" algn="l" defTabSz="5143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ni-foundation.eu/display/App/IROs+and+the+App" TargetMode="External"/><Relationship Id="rId2" Type="http://schemas.openxmlformats.org/officeDocument/2006/relationships/hyperlink" Target="https://wiki.uni-foundation.eu/display/EW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702469"/>
          </a:xfrm>
        </p:spPr>
        <p:txBody>
          <a:bodyPr/>
          <a:lstStyle/>
          <a:p>
            <a:r>
              <a:rPr lang="en-GB" dirty="0"/>
              <a:t>OLA for Beginners </a:t>
            </a:r>
            <a:br>
              <a:rPr lang="en-GB" dirty="0"/>
            </a:br>
            <a:r>
              <a:rPr lang="en-GB" dirty="0"/>
              <a:t>July 19th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Learning Agreement – Emma Zeniou</a:t>
            </a:r>
          </a:p>
          <a:p>
            <a:r>
              <a:rPr lang="en-GB" dirty="0"/>
              <a:t>Erasmus Dashboard – Efi Michael</a:t>
            </a:r>
          </a:p>
          <a:p>
            <a:r>
              <a:rPr lang="en-GB" dirty="0"/>
              <a:t>EWP Competence Centre – Stavroula Antoniou</a:t>
            </a:r>
          </a:p>
          <a:p>
            <a:r>
              <a:rPr lang="en-GB" dirty="0"/>
              <a:t>Q &amp; As </a:t>
            </a:r>
          </a:p>
          <a:p>
            <a:r>
              <a:rPr lang="en-GB" dirty="0"/>
              <a:t>Updates for consideration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464394"/>
            <a:ext cx="8229600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hr-HR" kern="0"/>
              <a:t>Agenda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5565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9238" y="339502"/>
            <a:ext cx="8229600" cy="702469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hr-HR" kern="0" dirty="0"/>
              <a:t>Alternative </a:t>
            </a:r>
            <a:r>
              <a:rPr lang="hr-HR" kern="0" dirty="0" err="1"/>
              <a:t>proposal</a:t>
            </a:r>
            <a:r>
              <a:rPr lang="hr-HR" kern="0" dirty="0"/>
              <a:t> for </a:t>
            </a:r>
            <a:r>
              <a:rPr lang="hr-HR" kern="0" dirty="0" err="1"/>
              <a:t>blended</a:t>
            </a:r>
            <a:r>
              <a:rPr lang="hr-HR" kern="0" dirty="0"/>
              <a:t> </a:t>
            </a:r>
            <a:r>
              <a:rPr lang="hr-HR" kern="0" dirty="0" err="1"/>
              <a:t>mobility</a:t>
            </a:r>
            <a:r>
              <a:rPr lang="hr-HR" kern="0" dirty="0"/>
              <a:t> </a:t>
            </a:r>
            <a:r>
              <a:rPr lang="hr-HR" kern="0" dirty="0" err="1"/>
              <a:t>in</a:t>
            </a:r>
            <a:r>
              <a:rPr lang="hr-HR" kern="0" dirty="0"/>
              <a:t> </a:t>
            </a:r>
            <a:r>
              <a:rPr lang="hr-HR" kern="0" dirty="0" err="1"/>
              <a:t>the</a:t>
            </a:r>
            <a:r>
              <a:rPr lang="hr-HR" kern="0" dirty="0"/>
              <a:t> future</a:t>
            </a:r>
            <a:endParaRPr lang="en-GB" kern="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664" t="23562" r="7987" b="12262"/>
          <a:stretch/>
        </p:blipFill>
        <p:spPr bwMode="auto">
          <a:xfrm>
            <a:off x="899592" y="1491630"/>
            <a:ext cx="66247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Left Arrow 6"/>
          <p:cNvSpPr/>
          <p:nvPr/>
        </p:nvSpPr>
        <p:spPr bwMode="auto">
          <a:xfrm rot="2001130">
            <a:off x="5456568" y="3159829"/>
            <a:ext cx="648072" cy="26860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6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ADAA-5837-4D99-90B1-096FA28C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ea typeface="Verdana"/>
              </a:rPr>
              <a:t>Thank you!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EFFE-CEAB-4F03-B413-2F46A6CBA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142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EWP Competence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https://wiki.uni-foundation.eu/display/EWP/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https://wiki.uni-foundation.eu/display/App/IROs+and+the+App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4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764A-F624-403F-B4DF-92FA3EDAB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NEW! Service desk for </a:t>
            </a:r>
            <a:r>
              <a:rPr lang="hr-HR" err="1"/>
              <a:t>HEIs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E9483-F8ED-4AF7-B60C-9B194FA84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571750"/>
            <a:ext cx="5712917" cy="1574716"/>
          </a:xfrm>
        </p:spPr>
        <p:txBody>
          <a:bodyPr vert="horz" wrap="square" lIns="48986" tIns="24493" rIns="48986" bIns="2449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44922" indent="-244922">
              <a:spcAft>
                <a:spcPts val="1012"/>
              </a:spcAft>
              <a:buChar char="•"/>
            </a:pPr>
            <a:r>
              <a:rPr lang="en-US" sz="1500" dirty="0"/>
              <a:t>June- September 2021</a:t>
            </a:r>
            <a:endParaRPr lang="en-US" dirty="0"/>
          </a:p>
          <a:p>
            <a:pPr marL="244922" indent="-244922">
              <a:spcAft>
                <a:spcPts val="1012"/>
              </a:spcAft>
              <a:buChar char="•"/>
            </a:pPr>
            <a:r>
              <a:rPr lang="en-US" sz="1500" dirty="0"/>
              <a:t>Email based support embedded with the existing Helpdesk infrastructure</a:t>
            </a:r>
            <a:endParaRPr lang="en-US" sz="1500" dirty="0">
              <a:cs typeface="Arial"/>
            </a:endParaRPr>
          </a:p>
          <a:p>
            <a:pPr marL="244922" indent="-244922">
              <a:spcAft>
                <a:spcPts val="1012"/>
              </a:spcAft>
              <a:buChar char="•"/>
            </a:pPr>
            <a:r>
              <a:rPr lang="en-US" sz="1500" dirty="0"/>
              <a:t>Tailor based advice to HEI</a:t>
            </a:r>
            <a:endParaRPr lang="en-US" sz="1500" dirty="0">
              <a:cs typeface="Arial"/>
            </a:endParaRPr>
          </a:p>
          <a:p>
            <a:pPr>
              <a:spcAft>
                <a:spcPts val="1012"/>
              </a:spcAft>
            </a:pPr>
            <a:endParaRPr lang="en-US" sz="777" dirty="0">
              <a:cs typeface="Arial"/>
            </a:endParaRPr>
          </a:p>
          <a:p>
            <a:pPr>
              <a:spcAft>
                <a:spcPts val="1012"/>
              </a:spcAft>
            </a:pPr>
            <a:endParaRPr lang="en-US" sz="777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1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8389"/>
            <a:ext cx="8229600" cy="702469"/>
          </a:xfrm>
        </p:spPr>
        <p:txBody>
          <a:bodyPr/>
          <a:lstStyle/>
          <a:p>
            <a:r>
              <a:rPr lang="fr-BE" sz="2400" dirty="0" err="1">
                <a:solidFill>
                  <a:srgbClr val="FF0000"/>
                </a:solidFill>
              </a:rPr>
              <a:t>Proposed</a:t>
            </a:r>
            <a:r>
              <a:rPr lang="fr-BE" sz="2400" dirty="0"/>
              <a:t> </a:t>
            </a:r>
            <a:r>
              <a:rPr lang="fr-BE" sz="2400" dirty="0" err="1"/>
              <a:t>timeline</a:t>
            </a:r>
            <a:r>
              <a:rPr lang="fr-BE" sz="2400" dirty="0"/>
              <a:t> for IT infrastructure </a:t>
            </a:r>
            <a:r>
              <a:rPr lang="fr-BE" sz="2400" dirty="0" err="1"/>
              <a:t>preparedness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780858"/>
            <a:ext cx="7598428" cy="43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7F83-D04C-4B65-A469-59B920331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65" y="2428553"/>
            <a:ext cx="5040312" cy="592931"/>
          </a:xfrm>
        </p:spPr>
        <p:txBody>
          <a:bodyPr/>
          <a:lstStyle/>
          <a:p>
            <a:br>
              <a:rPr lang="en-US" dirty="0">
                <a:ea typeface="Verdana"/>
              </a:rPr>
            </a:br>
            <a:r>
              <a:rPr lang="en-US">
                <a:ea typeface="Verdana"/>
              </a:rPr>
              <a:t>Erasmus+ App state of play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770" y="3476180"/>
            <a:ext cx="2392593" cy="423314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hello.erasmusapp.eu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the promo toolkit online </a:t>
            </a:r>
          </a:p>
        </p:txBody>
      </p:sp>
    </p:spTree>
    <p:extLst>
      <p:ext uri="{BB962C8B-B14F-4D97-AF65-F5344CB8AC3E}">
        <p14:creationId xmlns:p14="http://schemas.microsoft.com/office/powerpoint/2010/main" val="198892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EC Square Sans Pro"/>
              </a:rPr>
              <a:t>Second </a:t>
            </a:r>
            <a:br>
              <a:rPr lang="en-GB">
                <a:latin typeface="EC Square Sans Pro"/>
              </a:rPr>
            </a:br>
            <a:r>
              <a:rPr lang="en-GB">
                <a:latin typeface="EC Square Sans Pro"/>
              </a:rPr>
              <a:t>release event</a:t>
            </a:r>
            <a:endParaRPr lang="en-US">
              <a:latin typeface="EC Square Sans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100"/>
              <a:t>21 September 2021 – Save the Date</a:t>
            </a:r>
          </a:p>
          <a:p>
            <a:r>
              <a:rPr lang="en-GB" sz="1100"/>
              <a:t>Hybrid event focusing on the student and HEI perspectives</a:t>
            </a:r>
          </a:p>
          <a:p>
            <a:r>
              <a:rPr lang="en-GB" sz="1100"/>
              <a:t>Dialogue between the Commissioner and students with focus on Programme priorities and the role of digitalisation</a:t>
            </a:r>
          </a:p>
          <a:p>
            <a:endParaRPr lang="en-GB" sz="1000"/>
          </a:p>
          <a:p>
            <a:pPr marL="160730" indent="-160730">
              <a:buFontTx/>
              <a:buChar char="-"/>
            </a:pPr>
            <a:endParaRPr lang="en-GB" sz="1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3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702469"/>
          </a:xfrm>
        </p:spPr>
        <p:txBody>
          <a:bodyPr/>
          <a:lstStyle/>
          <a:p>
            <a:r>
              <a:rPr lang="hr-HR" dirty="0"/>
              <a:t>Inter-</a:t>
            </a:r>
            <a:r>
              <a:rPr lang="hr-HR" dirty="0" err="1"/>
              <a:t>institutional</a:t>
            </a:r>
            <a:r>
              <a:rPr lang="hr-HR" dirty="0"/>
              <a:t> </a:t>
            </a:r>
            <a:r>
              <a:rPr lang="hr-HR" dirty="0" err="1"/>
              <a:t>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768"/>
            <a:ext cx="8229600" cy="3236190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en-US" sz="1600" dirty="0"/>
              <a:t>Until the IIAs can be renewed digitally via the Erasmus Without Paper infrastructure and at the latest by the academic year 2022/2023, the existing bilateral IIAs from the Erasmus+ </a:t>
            </a:r>
            <a:r>
              <a:rPr lang="en-US" sz="1600" dirty="0" err="1"/>
              <a:t>programme</a:t>
            </a:r>
            <a:r>
              <a:rPr lang="en-US" sz="1600" dirty="0"/>
              <a:t> 2014-2020 may </a:t>
            </a:r>
            <a:r>
              <a:rPr lang="en-US" sz="1600" b="1" dirty="0"/>
              <a:t>remain valid. </a:t>
            </a:r>
          </a:p>
          <a:p>
            <a:pPr>
              <a:buClr>
                <a:srgbClr val="0F5494"/>
              </a:buClr>
            </a:pPr>
            <a:r>
              <a:rPr lang="en-US" sz="1600" dirty="0"/>
              <a:t>Exceptionally, HEIs may sign paper versions of IIAs for which a template has been provided (“</a:t>
            </a:r>
            <a:r>
              <a:rPr lang="en-US" sz="1600" b="1" dirty="0"/>
              <a:t>Bilateral IIA</a:t>
            </a:r>
            <a:r>
              <a:rPr lang="en-US" sz="1600" dirty="0"/>
              <a:t>”).</a:t>
            </a:r>
            <a:endParaRPr lang="hr-HR" sz="1600" dirty="0"/>
          </a:p>
          <a:p>
            <a:pPr>
              <a:buClr>
                <a:srgbClr val="0F5494"/>
              </a:buClr>
            </a:pPr>
            <a:r>
              <a:rPr lang="en-US" sz="1600" dirty="0"/>
              <a:t>It is currently possible to sign a paper version for </a:t>
            </a:r>
            <a:r>
              <a:rPr lang="en-US" sz="1600" b="1" dirty="0"/>
              <a:t>multilateral</a:t>
            </a:r>
            <a:r>
              <a:rPr lang="en-US" sz="1600" dirty="0"/>
              <a:t> </a:t>
            </a:r>
            <a:r>
              <a:rPr lang="en-US" sz="1600" b="1" dirty="0"/>
              <a:t>inter-institutional agreements (“Multilateral IIA”)</a:t>
            </a:r>
          </a:p>
          <a:p>
            <a:pPr>
              <a:buClr>
                <a:srgbClr val="0F5494"/>
              </a:buClr>
            </a:pPr>
            <a:r>
              <a:rPr lang="en-US" sz="1600" b="1" dirty="0"/>
              <a:t>The international IIA</a:t>
            </a:r>
            <a:r>
              <a:rPr lang="en-US" sz="1600" dirty="0"/>
              <a:t> is still under development but modeled on the intra-EU IIAs.</a:t>
            </a:r>
          </a:p>
          <a:p>
            <a:pPr>
              <a:buClr>
                <a:srgbClr val="0F5494"/>
              </a:buClr>
            </a:pPr>
            <a:r>
              <a:rPr lang="en-US" sz="1600" dirty="0"/>
              <a:t>There is an option for the </a:t>
            </a:r>
            <a:r>
              <a:rPr lang="en-GB" sz="1600" dirty="0"/>
              <a:t>BIP partnership to be formalised through a </a:t>
            </a:r>
            <a:r>
              <a:rPr lang="en-GB" sz="1600" b="1" dirty="0"/>
              <a:t>multilateral inter-institutional agreement </a:t>
            </a:r>
            <a:r>
              <a:rPr lang="en-GB" sz="1600" dirty="0"/>
              <a:t>on paper.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96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l="7312" t="19498" r="8303" b="6838"/>
          <a:stretch/>
        </p:blipFill>
        <p:spPr bwMode="auto">
          <a:xfrm>
            <a:off x="899592" y="1131590"/>
            <a:ext cx="6624736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238" y="339502"/>
            <a:ext cx="8229600" cy="702469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225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hr-HR" kern="0" dirty="0" err="1"/>
              <a:t>Blended</a:t>
            </a:r>
            <a:r>
              <a:rPr lang="hr-HR" kern="0" dirty="0"/>
              <a:t> </a:t>
            </a:r>
            <a:r>
              <a:rPr lang="hr-HR" kern="0" dirty="0" err="1"/>
              <a:t>mobility</a:t>
            </a:r>
            <a:r>
              <a:rPr lang="hr-HR" kern="0" dirty="0"/>
              <a:t> </a:t>
            </a:r>
            <a:r>
              <a:rPr lang="hr-HR" kern="0" dirty="0" err="1"/>
              <a:t>in</a:t>
            </a:r>
            <a:r>
              <a:rPr lang="hr-HR" kern="0" dirty="0"/>
              <a:t> </a:t>
            </a:r>
            <a:r>
              <a:rPr lang="hr-HR" kern="0" dirty="0" err="1"/>
              <a:t>digital</a:t>
            </a:r>
            <a:r>
              <a:rPr lang="hr-HR" kern="0" dirty="0"/>
              <a:t> IIA</a:t>
            </a:r>
            <a:endParaRPr lang="en-GB" kern="0" dirty="0"/>
          </a:p>
        </p:txBody>
      </p:sp>
      <p:sp>
        <p:nvSpPr>
          <p:cNvPr id="7" name="Left Arrow 6"/>
          <p:cNvSpPr/>
          <p:nvPr/>
        </p:nvSpPr>
        <p:spPr bwMode="auto">
          <a:xfrm>
            <a:off x="3707904" y="3435846"/>
            <a:ext cx="648072" cy="26860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89395"/>
      </p:ext>
    </p:extLst>
  </p:cSld>
  <p:clrMapOvr>
    <a:masterClrMapping/>
  </p:clrMapOvr>
</p:sld>
</file>

<file path=ppt/theme/theme1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Erasmus+ App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Erasmus+ App">
      <a:dk1>
        <a:srgbClr val="17161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94E9F29D6C04F85860C631ABC812A" ma:contentTypeVersion="7" ma:contentTypeDescription="Create a new document." ma:contentTypeScope="" ma:versionID="629e1e9e7bb6f899669be778d2f84ec9">
  <xsd:schema xmlns:xsd="http://www.w3.org/2001/XMLSchema" xmlns:xs="http://www.w3.org/2001/XMLSchema" xmlns:p="http://schemas.microsoft.com/office/2006/metadata/properties" xmlns:ns2="1700ab43-7395-48ff-866c-657c86ba7f4e" targetNamespace="http://schemas.microsoft.com/office/2006/metadata/properties" ma:root="true" ma:fieldsID="86835e5554d97cc6969d398f223e4be2" ns2:_="">
    <xsd:import namespace="1700ab43-7395-48ff-866c-657c86ba7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0ab43-7395-48ff-866c-657c86ba7f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9B8DC6-1AD4-47F8-BADC-4885E5A57291}">
  <ds:schemaRefs>
    <ds:schemaRef ds:uri="http://schemas.microsoft.com/office/infopath/2007/PartnerControls"/>
    <ds:schemaRef ds:uri="http://schemas.openxmlformats.org/package/2006/metadata/core-properties"/>
    <ds:schemaRef ds:uri="1700ab43-7395-48ff-866c-657c86ba7f4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CCE75FF-650A-418E-B49E-1B589E8C7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0ab43-7395-48ff-866c-657c86ba7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3B6C15-BAA1-4936-B934-A28249F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EC_Blank</Template>
  <TotalTime>2023</TotalTime>
  <Words>281</Words>
  <Application>Microsoft Office PowerPoint</Application>
  <PresentationFormat>On-screen Show (16:9)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EC Square Sans Pro</vt:lpstr>
      <vt:lpstr>EC Square Sans Pro Medium</vt:lpstr>
      <vt:lpstr>PF Square Sans Pro</vt:lpstr>
      <vt:lpstr>PF Square Sans Pro Medium</vt:lpstr>
      <vt:lpstr>Verdana</vt:lpstr>
      <vt:lpstr>EC_Blank</vt:lpstr>
      <vt:lpstr>4_Office Theme</vt:lpstr>
      <vt:lpstr>3_Office Theme</vt:lpstr>
      <vt:lpstr>OLA for Beginners  July 19th</vt:lpstr>
      <vt:lpstr>EWP Competence Centre</vt:lpstr>
      <vt:lpstr>NEW! Service desk for HEIs</vt:lpstr>
      <vt:lpstr>Proposed timeline for IT infrastructure preparedness</vt:lpstr>
      <vt:lpstr> Erasmus+ App state of play</vt:lpstr>
      <vt:lpstr>Find the promo toolkit online </vt:lpstr>
      <vt:lpstr>Second  release event</vt:lpstr>
      <vt:lpstr>Inter-institutional agreements</vt:lpstr>
      <vt:lpstr>PowerPoint Presentation</vt:lpstr>
      <vt:lpstr>PowerPoint Presentation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EVRARD Laurent (EAC-EXT)</dc:creator>
  <cp:lastModifiedBy>Stelios Ioannou</cp:lastModifiedBy>
  <cp:revision>796</cp:revision>
  <dcterms:created xsi:type="dcterms:W3CDTF">2015-09-29T10:04:12Z</dcterms:created>
  <dcterms:modified xsi:type="dcterms:W3CDTF">2024-06-17T07:11:13Z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0x01010062094E9F29D6C04F85860C631ABC812A</vt:lpwstr>
  </property>
</Properties>
</file>